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3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0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37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2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4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8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40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7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42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26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6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3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544FC-ABA6-487E-A89A-5D20145626F2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Проект генерального плана </a:t>
            </a:r>
            <a:r>
              <a:rPr lang="ru-RU" sz="3200" dirty="0" smtClean="0"/>
              <a:t>Еланского </a:t>
            </a:r>
            <a:r>
              <a:rPr lang="ru-RU" sz="3200" dirty="0" smtClean="0"/>
              <a:t>сельсовета </a:t>
            </a:r>
            <a:r>
              <a:rPr lang="ru-RU" sz="3200" dirty="0" smtClean="0"/>
              <a:t>Усть-Тарского </a:t>
            </a:r>
            <a:r>
              <a:rPr lang="ru-RU" sz="3200" dirty="0" smtClean="0"/>
              <a:t>района Новосибирской </a:t>
            </a:r>
            <a:r>
              <a:rPr lang="ru-RU" sz="3200" dirty="0"/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38302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38110" cy="835024"/>
          </a:xfrm>
        </p:spPr>
        <p:txBody>
          <a:bodyPr/>
          <a:lstStyle/>
          <a:p>
            <a:pPr algn="ctr"/>
            <a:r>
              <a:rPr lang="ru-RU" dirty="0"/>
              <a:t>Материалы по обоснованию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65" y="1093459"/>
            <a:ext cx="6534279" cy="576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09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22" y="0"/>
            <a:ext cx="7830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95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0" y="0"/>
            <a:ext cx="788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48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194311"/>
            <a:ext cx="8001000" cy="788669"/>
          </a:xfrm>
        </p:spPr>
        <p:txBody>
          <a:bodyPr/>
          <a:lstStyle/>
          <a:p>
            <a:pPr algn="ctr"/>
            <a:r>
              <a:rPr lang="ru-RU" dirty="0"/>
              <a:t>Генеральный план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508" y="824670"/>
            <a:ext cx="6334869" cy="603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64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0" y="0"/>
            <a:ext cx="788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46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0" y="0"/>
            <a:ext cx="788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81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5" y="0"/>
            <a:ext cx="8416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428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14</Words>
  <Application>Microsoft Office PowerPoint</Application>
  <PresentationFormat>Экран (4:3)</PresentationFormat>
  <Paragraphs>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Проект генерального плана Еланского сельсовета Усть-Тарского района Новосибирской области</vt:lpstr>
      <vt:lpstr>Материалы по обоснованию</vt:lpstr>
      <vt:lpstr>Презентация PowerPoint</vt:lpstr>
      <vt:lpstr>Презентация PowerPoint</vt:lpstr>
      <vt:lpstr>Презентация PowerPoint</vt:lpstr>
      <vt:lpstr>Генеральный план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Внесение изменений в генеральный план и правила землепользования и застройки городского округа город Губкинский Ямало-Ненецкого автономного округа</dc:title>
  <dc:creator>User</dc:creator>
  <cp:lastModifiedBy>User</cp:lastModifiedBy>
  <cp:revision>20</cp:revision>
  <dcterms:created xsi:type="dcterms:W3CDTF">2021-12-23T06:59:56Z</dcterms:created>
  <dcterms:modified xsi:type="dcterms:W3CDTF">2023-09-13T05:25:07Z</dcterms:modified>
</cp:coreProperties>
</file>